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Varela Round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VarelaRou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4.jp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s.123rf.com/450wm/cityanimal/cityanimal1409/cityanimal140900055/31980614-france--circa-1964-a-stamp-printed-by-france-shows-view-of-the-caesar-tower-in-provins-town-of-medie.jpg?ver=6" TargetMode="External"/><Relationship Id="rId4" Type="http://schemas.openxmlformats.org/officeDocument/2006/relationships/hyperlink" Target="https://lh5.ggpht.com/fZwvYJxgUKGEYBEDjoK_IQl0f-7pNSOEHudrll3h37AxxyBhpyAcWFEX9w" TargetMode="External"/><Relationship Id="rId11" Type="http://schemas.openxmlformats.org/officeDocument/2006/relationships/hyperlink" Target="https://www.mountainstamp.com/Iceland%20picture/Iceland%201965%20Surtsey%20Volcano%20Mountain%20stamp.jpg" TargetMode="External"/><Relationship Id="rId10" Type="http://schemas.openxmlformats.org/officeDocument/2006/relationships/hyperlink" Target="http://whc.unesco.org/uploads/thumbs/site_1267_0012-500-333-20140625134131.jpg" TargetMode="External"/><Relationship Id="rId12" Type="http://schemas.openxmlformats.org/officeDocument/2006/relationships/hyperlink" Target="http://whc.unesco.org/uploads/thumbs/site_1267_0003-500-333-20140625134125.jpg" TargetMode="External"/><Relationship Id="rId9" Type="http://schemas.openxmlformats.org/officeDocument/2006/relationships/hyperlink" Target="http://whc.unesco.org/uploads/thumbs/site_1267_0007-500-333-20140625134128.jpg" TargetMode="External"/><Relationship Id="rId5" Type="http://schemas.openxmlformats.org/officeDocument/2006/relationships/hyperlink" Target="http://pbdf-dw.ayaline.com/servlets/Web?tache=TraitementImage&amp;idP=796&amp;no=1&amp;w=1000&amp;fxh=712&amp;zimg=middle" TargetMode="External"/><Relationship Id="rId6" Type="http://schemas.openxmlformats.org/officeDocument/2006/relationships/hyperlink" Target="https://cdn.theculturetrip.com/wp-content/uploads/2016/08/11273866864_7b16acd229_k.jpg" TargetMode="External"/><Relationship Id="rId7" Type="http://schemas.openxmlformats.org/officeDocument/2006/relationships/hyperlink" Target="http://whc.unesco.org/include/tool_image.cfm?id=112972&amp;gallery=site&amp;id_site=873" TargetMode="External"/><Relationship Id="rId8" Type="http://schemas.openxmlformats.org/officeDocument/2006/relationships/hyperlink" Target="http://whc.unesco.org/uploads/thumbs/site_1267_0001-416-500-200909181528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93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050" y="0"/>
            <a:ext cx="2150950" cy="1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3050" y="1638175"/>
            <a:ext cx="2150950" cy="16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6">
            <a:alphaModFix/>
          </a:blip>
          <a:srcRect b="0" l="29153" r="22411" t="0"/>
          <a:stretch/>
        </p:blipFill>
        <p:spPr>
          <a:xfrm>
            <a:off x="6993050" y="3285150"/>
            <a:ext cx="2150950" cy="18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105707" y="123300"/>
            <a:ext cx="2552873" cy="1236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  <a:t>Provins, Town</a:t>
            </a:r>
            <a:b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</a:br>
            <a: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  <a:t>of Medieval</a:t>
            </a:r>
            <a:b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</a:br>
            <a: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  <a:t>Fairs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71175">
            <a:off x="5716612" y="225348"/>
            <a:ext cx="902024" cy="13575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36525" y="3605200"/>
            <a:ext cx="6720000" cy="1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The formerly wealthy town was built in the former territory of Courts of Champagne, which is in France.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The fortified town was built to host fairs and such activities, especially international trading fairs and the Champagne Fairs in the past.</a:t>
            </a:r>
          </a:p>
          <a:p>
            <a:pPr indent="-311150" lvl="0" marL="457200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At one point, Provins had its own coin, the denier provinois (Provins’ penny), which was used throughout medieval Europe.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793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403" y="0"/>
            <a:ext cx="4864600" cy="323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400" y="3239825"/>
            <a:ext cx="2858351" cy="19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6">
            <a:alphaModFix/>
          </a:blip>
          <a:srcRect b="0" l="0" r="13897" t="0"/>
          <a:stretch/>
        </p:blipFill>
        <p:spPr>
          <a:xfrm>
            <a:off x="6682850" y="3239825"/>
            <a:ext cx="2461150" cy="19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105707" y="123300"/>
            <a:ext cx="1381049" cy="38449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134F5C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Varela Round"/>
              </a:rPr>
              <a:t>Surtsey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354900" y="1616125"/>
            <a:ext cx="4713600" cy="1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volcanic island is in Finland, and it is inhabited by various animal and plant life forms.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335 invertebrate species, 71 lichens, 75 bryophytes, 24 fungi, and 89 species of birds, such as whooper swans and common ravens, live on this island.</a:t>
            </a:r>
          </a:p>
          <a:p>
            <a:pPr indent="-3111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Char char="-"/>
            </a:pPr>
            <a:r>
              <a:rPr lang="en" sz="1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Since there has been no human interference, this island is home to many animals and plants.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6492">
            <a:off x="221275" y="4013450"/>
            <a:ext cx="1332475" cy="9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2035500" y="0"/>
            <a:ext cx="50730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latin typeface="Varela Round"/>
                <a:ea typeface="Varela Round"/>
                <a:cs typeface="Varela Round"/>
                <a:sym typeface="Varela Round"/>
              </a:rPr>
              <a:t>Images Used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23300" y="810275"/>
            <a:ext cx="44301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Varela Round"/>
                <a:ea typeface="Varela Round"/>
                <a:cs typeface="Varela Round"/>
                <a:sym typeface="Varela Round"/>
              </a:rPr>
              <a:t>P</a:t>
            </a:r>
            <a:r>
              <a:rPr b="1" lang="en">
                <a:latin typeface="Varela Round"/>
                <a:ea typeface="Varela Round"/>
                <a:cs typeface="Varela Round"/>
                <a:sym typeface="Varela Round"/>
              </a:rPr>
              <a:t>rovins, Town of Medieval Fairs: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https://us.123rf.com/450wm/cityanimal/cityanimal1409/cityanimal140900055/31980614-france--circa-1964-a-stamp-printed-by-france-shows-view-of-the-caesar-tower-in-provins-town-of-medie.jpg?ver=6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https://lh5.ggpht.com/fZwvYJxgUKGEYBEDjoK_IQl0f-7pNSOEHudrll3h37AxxyBhpyAcWFEX9w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http://pbdf-dw.ayaline.com/servlets/Web?tache=TraitementImage&amp;idP=796&amp;no=1&amp;w=1000&amp;fxh=712&amp;zimg=middle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6"/>
              </a:rPr>
              <a:t>https://cdn.theculturetrip.com/wp-content/uploads/2016/08/11273866864_7b16acd229_k.jpg</a:t>
            </a:r>
          </a:p>
          <a:p>
            <a:pPr indent="-228600" lvl="0" marL="457200" rtl="0">
              <a:spcBef>
                <a:spcPts val="0"/>
              </a:spcBef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7"/>
              </a:rPr>
              <a:t>http://whc.unesco.org/include/tool_image.cfm?id=112972&amp;gallery=site&amp;id_site=873</a:t>
            </a: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588450" y="810275"/>
            <a:ext cx="44301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Varela Round"/>
                <a:ea typeface="Varela Round"/>
                <a:cs typeface="Varela Round"/>
                <a:sym typeface="Varela Round"/>
              </a:rPr>
              <a:t>Surtsey: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8"/>
              </a:rPr>
              <a:t>http://whc.unesco.org/uploads/thumbs/site_1267_0001-416-500-20090918152859.jpg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9"/>
              </a:rPr>
              <a:t>http://whc.unesco.org/uploads/thumbs/site_1267_0007-500-333-20140625134128.jpg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10"/>
              </a:rPr>
              <a:t>http://whc.unesco.org/uploads/thumbs/site_1267_0012-500-333-20140625134131.jpg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Varela Round"/>
              <a:buChar char="-"/>
            </a:pP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11"/>
              </a:rPr>
              <a:t>https://www.mountainstamp.com/Iceland%20picture/Iceland%201965%20Surtsey%20Volcano%20Mountain%20stamp.jpg</a:t>
            </a:r>
          </a:p>
          <a:p>
            <a:pPr indent="-228600" lvl="0" marL="457200" rtl="0">
              <a:spcBef>
                <a:spcPts val="0"/>
              </a:spcBef>
              <a:buFont typeface="Varela Round"/>
              <a:buChar char="-"/>
            </a:pPr>
            <a:r>
              <a:rPr lang="en" u="sng">
                <a:solidFill>
                  <a:schemeClr val="accent5"/>
                </a:solidFill>
                <a:latin typeface="Varela Round"/>
                <a:ea typeface="Varela Round"/>
                <a:cs typeface="Varela Round"/>
                <a:sym typeface="Varela Round"/>
                <a:hlinkClick r:id="rId12"/>
              </a:rPr>
              <a:t>http://whc.unesco.org/uploads/thumbs/site_1267_0003-500-333-20140625134125.jpg</a:t>
            </a: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